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60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5B-_j-9rojg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257175" y="3353834"/>
            <a:ext cx="210026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فيديو فرق العمل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3F21C1A-719E-8C55-A0FA-0D7B7E36BBDA}"/>
              </a:ext>
            </a:extLst>
          </p:cNvPr>
          <p:cNvSpPr/>
          <p:nvPr/>
        </p:nvSpPr>
        <p:spPr>
          <a:xfrm>
            <a:off x="2735824" y="3429000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524813-8D64-9C3B-5C6A-F09BB82DB636}"/>
              </a:ext>
            </a:extLst>
          </p:cNvPr>
          <p:cNvSpPr/>
          <p:nvPr/>
        </p:nvSpPr>
        <p:spPr>
          <a:xfrm>
            <a:off x="9426639" y="232106"/>
            <a:ext cx="266130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الواحد والعشرون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191F8D-12F9-42FC-88A2-0F59CDF2A872}"/>
              </a:ext>
            </a:extLst>
          </p:cNvPr>
          <p:cNvSpPr txBox="1"/>
          <p:nvPr/>
        </p:nvSpPr>
        <p:spPr>
          <a:xfrm>
            <a:off x="4542230" y="3446167"/>
            <a:ext cx="6100762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https://youtu.be/5B-_j-9rojg</a:t>
            </a:r>
            <a:endParaRPr lang="ar-A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040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C43BB7E-90EB-4208-977A-0A4802FD6A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5738</TotalTime>
  <Words>25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23</cp:revision>
  <dcterms:created xsi:type="dcterms:W3CDTF">2023-05-01T10:02:06Z</dcterms:created>
  <dcterms:modified xsi:type="dcterms:W3CDTF">2024-01-16T06:33:29Z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