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B-_j-9rojg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257175" y="3353834"/>
            <a:ext cx="210026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 فرق العمل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2735824" y="3429000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426639" y="232106"/>
            <a:ext cx="26613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الواحد والعشرون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191F8D-12F9-42FC-88A2-0F59CDF2A872}"/>
              </a:ext>
            </a:extLst>
          </p:cNvPr>
          <p:cNvSpPr txBox="1"/>
          <p:nvPr/>
        </p:nvSpPr>
        <p:spPr>
          <a:xfrm>
            <a:off x="4542230" y="3446167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https://youtu.be/5B-_j-9rojg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4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5738</TotalTime>
  <Words>25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23</cp:revision>
  <dcterms:created xsi:type="dcterms:W3CDTF">2023-05-01T10:02:06Z</dcterms:created>
  <dcterms:modified xsi:type="dcterms:W3CDTF">2024-01-16T06:33:29Z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